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0691813" cy="7559675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9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13" d="100"/>
          <a:sy n="113" d="100"/>
        </p:scale>
        <p:origin x="-960" y="234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D1A747E7-0469-436C-9953-F3B1F12D53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" y="0"/>
            <a:ext cx="10688972" cy="7559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1163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CA562C-AF80-4CB5-8975-BF3221635E12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8E97C7-BA05-4B45-8E42-363B06C3BDA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07005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3.svg"/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12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10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9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74E3CFA-AB7A-4232-BC3A-95479B730704}"/>
              </a:ext>
            </a:extLst>
          </p:cNvPr>
          <p:cNvSpPr txBox="1"/>
          <p:nvPr/>
        </p:nvSpPr>
        <p:spPr>
          <a:xfrm>
            <a:off x="697770" y="1363579"/>
            <a:ext cx="94330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ПАМЯТКА ДЛЯ ПРИЕЗЖАЮЩИХ В РОСТОВСКУЮ ОБЛАСТЬ </a:t>
            </a:r>
            <a:endParaRPr lang="en-US" sz="2000" dirty="0">
              <a:solidFill>
                <a:srgbClr val="005E9E"/>
              </a:solidFill>
              <a:latin typeface="Arial Black" panose="020B0A04020102020204" pitchFamily="34" charset="0"/>
            </a:endParaRPr>
          </a:p>
          <a:p>
            <a:r>
              <a:rPr lang="ru-RU" sz="2000" dirty="0">
                <a:solidFill>
                  <a:srgbClr val="005E9E"/>
                </a:solidFill>
                <a:latin typeface="Arial Black" panose="020B0A04020102020204" pitchFamily="34" charset="0"/>
              </a:rPr>
              <a:t>ИЗ ДРУГИХ РЕГИОНОВ РОССИИ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FE008096-0DD1-40BC-BB60-0A93985E7370}"/>
              </a:ext>
            </a:extLst>
          </p:cNvPr>
          <p:cNvSpPr txBox="1"/>
          <p:nvPr/>
        </p:nvSpPr>
        <p:spPr>
          <a:xfrm>
            <a:off x="1487066" y="2197772"/>
            <a:ext cx="4147010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ПО ПРИЕЗДУ: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незамедлительно позвонить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 по тел.:</a:t>
            </a:r>
          </a:p>
          <a:p>
            <a:r>
              <a:rPr lang="ru-RU" sz="1600" dirty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8</a:t>
            </a:r>
            <a: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 863 240 3223</a:t>
            </a:r>
            <a:br>
              <a:rPr lang="ru-RU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en-US" sz="1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Stop-covid19@rostov-gorod.ru</a:t>
            </a:r>
            <a:endParaRPr lang="ru-RU" sz="1600" dirty="0">
              <a:solidFill>
                <a:srgbClr val="FF0000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СООБЩИТЬ О СЕБЕ: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фамилию, имя, отчество;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номер контактного телефона;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адрес регистрации и фактического проживания;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где и когда вы были (за пределами Ростовской области).</a:t>
            </a:r>
          </a:p>
          <a:p>
            <a:endParaRPr lang="ru-RU" sz="1200" dirty="0"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ОБЕСПЕЧИТЬ САМОИЗОЛЯЦИЮ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ТЕЧЕНИЕ 14 ДНЕЙ.</a:t>
            </a:r>
          </a:p>
          <a:p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Изолировать себя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от членов семьи, других лиц (отдельная комната):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Ростовской области </a:t>
            </a:r>
            <a:r>
              <a:rPr lang="en-US" sz="1200" dirty="0">
                <a:latin typeface="Arial" panose="020B0604020202020204" pitchFamily="34" charset="0"/>
                <a:cs typeface="Arial" panose="020B0604020202020204" pitchFamily="34" charset="0"/>
              </a:rPr>
              <a:t>—</a:t>
            </a: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/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квартире,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вы житель другого региона:</a:t>
            </a:r>
            <a:b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квартире или доме, о которых вы или работодатель сообщили в муниципальную группу;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 Black" panose="020B0A04020102020204" pitchFamily="34" charset="0"/>
                <a:cs typeface="Arial" panose="020B0604020202020204" pitchFamily="34" charset="0"/>
              </a:rPr>
              <a:t>если такой возможности нет 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– в </a:t>
            </a:r>
            <a:r>
              <a:rPr lang="ru-RU" sz="1200" dirty="0" err="1">
                <a:latin typeface="Arial" panose="020B0604020202020204" pitchFamily="34" charset="0"/>
                <a:cs typeface="Arial" panose="020B0604020202020204" pitchFamily="34" charset="0"/>
              </a:rPr>
              <a:t>обсерваторе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(места их нахождения по тел.: 8(800) 200 46 53).</a:t>
            </a:r>
          </a:p>
          <a:p>
            <a:endParaRPr lang="ru-RU" sz="1200" dirty="0">
              <a:solidFill>
                <a:srgbClr val="005E9E"/>
              </a:solidFill>
              <a:latin typeface="Arial Black" panose="020B0A040201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ПОКИДАТЬ ЖИЛОЕ ПОМЕЩЕНИЕ. 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НЕ ПОСЕЩАТЬ ОБЩЕСТВЕННЫЕ МЕСТА.</a:t>
            </a:r>
            <a:endParaRPr lang="ru-RU" sz="1200" dirty="0">
              <a:solidFill>
                <a:srgbClr val="005E9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F30D06ED-97CD-4EF0-9A9F-1590AA507BB5}"/>
              </a:ext>
            </a:extLst>
          </p:cNvPr>
          <p:cNvSpPr txBox="1"/>
          <p:nvPr/>
        </p:nvSpPr>
        <p:spPr>
          <a:xfrm>
            <a:off x="6426959" y="2197772"/>
            <a:ext cx="398646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САМОИЗОЛИРОВАТЬСЯ НЕ ОБЯЗАНЫ: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работники здравоохранения;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командированные в Ростовскую область из других регионов в связи с условиями работы;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осуществляющие деятельность, связанную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с передвижением (осуществление работы в пути или работы, имеющей разъездной характер);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другие категории, определенные постановлением от 05.04.2020 № 272.</a:t>
            </a:r>
          </a:p>
          <a:p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 </a:t>
            </a: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В СЛУЧАЕ ЛЮБОГО УХУДШЕНИЯ СОСТОЯНИЯ ЗДОРОВЬЯ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– незамедлительно обращаться в медицинскую организацию для вызова врача на дом, в том числе для оформления больничного.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РАБОТОДАТЕЛЬ ОБЯЗАН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содействовать работникам в исполнении указанных требований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и самостоятельно направлять информацию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в муниципальную группу мониторинга.</a:t>
            </a:r>
          </a:p>
          <a:p>
            <a:endParaRPr lang="ru-RU" sz="1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200" dirty="0">
                <a:solidFill>
                  <a:srgbClr val="005E9E"/>
                </a:solidFill>
                <a:latin typeface="Arial Black" panose="020B0A04020102020204" pitchFamily="34" charset="0"/>
                <a:cs typeface="Arial" panose="020B0604020202020204" pitchFamily="34" charset="0"/>
              </a:rPr>
              <a:t>АДМИНИСТРАЦИЯ МУНИЦИПАЛЬНОГО ОБРАЗОВАНИЯ ОБЯЗАНА</a:t>
            </a: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 организовать помощь одиноко проживающим гражданам, находящимся</a:t>
            </a:r>
            <a:b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200" dirty="0">
                <a:latin typeface="Arial" panose="020B0604020202020204" pitchFamily="34" charset="0"/>
                <a:cs typeface="Arial" panose="020B0604020202020204" pitchFamily="34" charset="0"/>
              </a:rPr>
              <a:t>на самоизоляции, в доставке продовольственных товаров, непродовольственных товаров первой необходимости, лекарственных средств.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="" xmlns:a16="http://schemas.microsoft.com/office/drawing/2014/main" id="{F8227B4E-A02D-4E0A-B283-B8B2A97A0B8D}"/>
              </a:ext>
            </a:extLst>
          </p:cNvPr>
          <p:cNvSpPr txBox="1"/>
          <p:nvPr/>
        </p:nvSpPr>
        <p:spPr>
          <a:xfrm>
            <a:off x="200526" y="6445088"/>
            <a:ext cx="122661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Постановление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Правительства</a:t>
            </a:r>
            <a:endParaRPr lang="en-US" sz="800" i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Ростовской области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от 05.04.2020 № 272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(в ред. от 15.04.2020</a:t>
            </a:r>
            <a: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800" i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800" i="1" dirty="0">
                <a:latin typeface="Arial" panose="020B0604020202020204" pitchFamily="34" charset="0"/>
                <a:cs typeface="Arial" panose="020B0604020202020204" pitchFamily="34" charset="0"/>
              </a:rPr>
              <a:t>№ 357)</a:t>
            </a:r>
          </a:p>
        </p:txBody>
      </p:sp>
      <p:pic>
        <p:nvPicPr>
          <p:cNvPr id="8" name="Рисунок 7">
            <a:extLst>
              <a:ext uri="{FF2B5EF4-FFF2-40B4-BE49-F238E27FC236}">
                <a16:creationId xmlns="" xmlns:a16="http://schemas.microsoft.com/office/drawing/2014/main" id="{A422E9BA-C326-42B6-A4AB-22FC8C69DF8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=""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09694" y="2280495"/>
            <a:ext cx="540000" cy="54000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331C3C38-A71C-4F42-B1AE-7987E908579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=""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9469" y="4288757"/>
            <a:ext cx="548306" cy="540000"/>
          </a:xfrm>
          <a:prstGeom prst="rect">
            <a:avLst/>
          </a:prstGeom>
        </p:spPr>
      </p:pic>
      <p:pic>
        <p:nvPicPr>
          <p:cNvPr id="10" name="Рисунок 9">
            <a:extLst>
              <a:ext uri="{FF2B5EF4-FFF2-40B4-BE49-F238E27FC236}">
                <a16:creationId xmlns="" xmlns:a16="http://schemas.microsoft.com/office/drawing/2014/main" id="{8559404E-416F-444E-B484-22D31990BEB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=""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772099" y="2280495"/>
            <a:ext cx="556616" cy="540000"/>
          </a:xfrm>
          <a:prstGeom prst="rect">
            <a:avLst/>
          </a:prstGeom>
        </p:spPr>
      </p:pic>
      <p:pic>
        <p:nvPicPr>
          <p:cNvPr id="11" name="Рисунок 10">
            <a:extLst>
              <a:ext uri="{FF2B5EF4-FFF2-40B4-BE49-F238E27FC236}">
                <a16:creationId xmlns="" xmlns:a16="http://schemas.microsoft.com/office/drawing/2014/main" id="{1ED64BB9-C4A6-4DE5-B814-C81CFDACEE0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=""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5835792" y="4089068"/>
            <a:ext cx="461077" cy="540000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="" xmlns:a16="http://schemas.microsoft.com/office/drawing/2014/main" id="{9A9A01D7-C186-4975-9380-4F7CE1940580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=""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5783176" y="5177641"/>
            <a:ext cx="540000" cy="540000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="" xmlns:a16="http://schemas.microsoft.com/office/drawing/2014/main" id="{B0ADA83E-555D-4A78-B1DF-AB2D303C9A83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=""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5758254" y="6106671"/>
            <a:ext cx="577385" cy="5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012810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32</TotalTime>
  <Words>43</Words>
  <Application>Microsoft Office PowerPoint</Application>
  <PresentationFormat>Произвольный</PresentationFormat>
  <Paragraphs>34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1</cp:lastModifiedBy>
  <cp:revision>17</cp:revision>
  <cp:lastPrinted>2020-04-16T07:17:49Z</cp:lastPrinted>
  <dcterms:created xsi:type="dcterms:W3CDTF">2020-04-16T06:57:02Z</dcterms:created>
  <dcterms:modified xsi:type="dcterms:W3CDTF">2020-04-16T09:44:17Z</dcterms:modified>
</cp:coreProperties>
</file>